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4" r:id="rId6"/>
    <p:sldId id="277" r:id="rId7"/>
    <p:sldId id="278" r:id="rId8"/>
    <p:sldId id="291" r:id="rId9"/>
    <p:sldId id="283" r:id="rId10"/>
    <p:sldId id="284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85"/>
    <a:srgbClr val="3C5C8F"/>
    <a:srgbClr val="8593A8"/>
    <a:srgbClr val="A86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3496CF98-8758-49DC-916F-84CD7B9597F7}"/>
    <pc:docChg chg="delSld">
      <pc:chgData name="Taryn Casey" userId="339dc7ee-b06b-4291-ae4f-b3e08f94be63" providerId="ADAL" clId="{3496CF98-8758-49DC-916F-84CD7B9597F7}" dt="2022-11-29T22:24:07.098" v="1" actId="47"/>
      <pc:docMkLst>
        <pc:docMk/>
      </pc:docMkLst>
      <pc:sldChg chg="del">
        <pc:chgData name="Taryn Casey" userId="339dc7ee-b06b-4291-ae4f-b3e08f94be63" providerId="ADAL" clId="{3496CF98-8758-49DC-916F-84CD7B9597F7}" dt="2022-11-29T22:24:07.098" v="1" actId="47"/>
        <pc:sldMkLst>
          <pc:docMk/>
          <pc:sldMk cId="3446797337" sldId="259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3410095561" sldId="260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1482999363" sldId="261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802553059" sldId="262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1341946909" sldId="263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3423686735" sldId="265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139867716" sldId="266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1286029661" sldId="269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196292258" sldId="270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313632954" sldId="271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3301376145" sldId="272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4285863345" sldId="274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3090100622" sldId="275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847157507" sldId="276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717712291" sldId="279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1336505620" sldId="280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765910877" sldId="281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810529270" sldId="282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488715622" sldId="285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438454146" sldId="286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3657599457" sldId="287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269468459" sldId="288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3467921461" sldId="289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779428650" sldId="290"/>
        </pc:sldMkLst>
      </pc:sldChg>
      <pc:sldChg chg="del">
        <pc:chgData name="Taryn Casey" userId="339dc7ee-b06b-4291-ae4f-b3e08f94be63" providerId="ADAL" clId="{3496CF98-8758-49DC-916F-84CD7B9597F7}" dt="2022-11-29T22:24:07.098" v="1" actId="47"/>
        <pc:sldMkLst>
          <pc:docMk/>
          <pc:sldMk cId="1913360394" sldId="293"/>
        </pc:sldMkLst>
      </pc:sldChg>
      <pc:sldChg chg="del">
        <pc:chgData name="Taryn Casey" userId="339dc7ee-b06b-4291-ae4f-b3e08f94be63" providerId="ADAL" clId="{3496CF98-8758-49DC-916F-84CD7B9597F7}" dt="2022-11-29T22:24:07.098" v="1" actId="47"/>
        <pc:sldMkLst>
          <pc:docMk/>
          <pc:sldMk cId="830345708" sldId="294"/>
        </pc:sldMkLst>
      </pc:sldChg>
      <pc:sldChg chg="del">
        <pc:chgData name="Taryn Casey" userId="339dc7ee-b06b-4291-ae4f-b3e08f94be63" providerId="ADAL" clId="{3496CF98-8758-49DC-916F-84CD7B9597F7}" dt="2022-11-29T22:24:07.098" v="1" actId="47"/>
        <pc:sldMkLst>
          <pc:docMk/>
          <pc:sldMk cId="766925217" sldId="296"/>
        </pc:sldMkLst>
      </pc:sldChg>
      <pc:sldChg chg="del">
        <pc:chgData name="Taryn Casey" userId="339dc7ee-b06b-4291-ae4f-b3e08f94be63" providerId="ADAL" clId="{3496CF98-8758-49DC-916F-84CD7B9597F7}" dt="2022-11-29T22:24:07.098" v="1" actId="47"/>
        <pc:sldMkLst>
          <pc:docMk/>
          <pc:sldMk cId="1367628919" sldId="297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1961611506" sldId="299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1658720065" sldId="300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2228970715" sldId="301"/>
        </pc:sldMkLst>
      </pc:sldChg>
      <pc:sldChg chg="del">
        <pc:chgData name="Taryn Casey" userId="339dc7ee-b06b-4291-ae4f-b3e08f94be63" providerId="ADAL" clId="{3496CF98-8758-49DC-916F-84CD7B9597F7}" dt="2022-11-29T22:24:01.244" v="0" actId="47"/>
        <pc:sldMkLst>
          <pc:docMk/>
          <pc:sldMk cId="3455826211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762D96F0-3DF6-41C1-B851-8EEB739C8D8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FEF3D581-961D-4012-8414-F2F5518CA9A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F20AED6-8856-4843-96D0-5287926300C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7EAC134-3EEC-427E-9C13-CE21961E4BC0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1D570F9-97BA-4B93-BD7C-66765CF6751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D2F77BD9-02AB-44A2-8AC7-3CD4FB158E6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AC14897-E5E7-45F6-87E2-A736680B372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BB0677AD-7950-49E3-AB24-0CAB3FB4196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AF01C324-1B6B-43C9-B072-0E53B21AE86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B2D7231B-74CF-488C-BF7A-831BC714138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268522"/>
            <a:ext cx="6692991" cy="2387600"/>
          </a:xfrm>
        </p:spPr>
        <p:txBody>
          <a:bodyPr/>
          <a:lstStyle/>
          <a:p>
            <a:r>
              <a:rPr lang="en-US" sz="4800" dirty="0"/>
              <a:t>Chamber of Commerce &amp; Industry Queensland Wellness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56122"/>
            <a:ext cx="9500507" cy="806675"/>
          </a:xfrm>
        </p:spPr>
        <p:txBody>
          <a:bodyPr/>
          <a:lstStyle/>
          <a:p>
            <a:r>
              <a:rPr lang="en-US" dirty="0"/>
              <a:t>Planning Support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911EE0-D466-AC85-FEFA-BE2125E5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15" y="935822"/>
            <a:ext cx="1954635" cy="53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Support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D34BD4-1C5E-628B-6B78-EACDBE87C34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33189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16983"/>
            <a:ext cx="9779183" cy="1325563"/>
          </a:xfrm>
        </p:spPr>
        <p:txBody>
          <a:bodyPr/>
          <a:lstStyle/>
          <a:p>
            <a:r>
              <a:rPr lang="en-AU" dirty="0"/>
              <a:t>Support programs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5472024-7A40-BF4A-7A97-84DEC0F6015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48292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112766-5786-7506-FD9B-68A1D87D9FB4}"/>
              </a:ext>
            </a:extLst>
          </p:cNvPr>
          <p:cNvSpPr txBox="1">
            <a:spLocks/>
          </p:cNvSpPr>
          <p:nvPr/>
        </p:nvSpPr>
        <p:spPr>
          <a:xfrm>
            <a:off x="1051468" y="416983"/>
            <a:ext cx="977918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Support programs</a:t>
            </a:r>
            <a:br>
              <a:rPr lang="en-AU"/>
            </a:br>
            <a:r>
              <a:rPr lang="en-AU"/>
              <a:t>Name:</a:t>
            </a:r>
            <a:endParaRPr lang="en-AU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0C9EC96-4C05-682C-8DAF-0197C5C6F01F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990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87641"/>
            <a:ext cx="9176134" cy="592123"/>
          </a:xfrm>
        </p:spPr>
        <p:txBody>
          <a:bodyPr/>
          <a:lstStyle/>
          <a:p>
            <a:r>
              <a:rPr lang="en-AU" dirty="0"/>
              <a:t>Support program - Checklist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63000"/>
              </p:ext>
            </p:extLst>
          </p:nvPr>
        </p:nvGraphicFramePr>
        <p:xfrm>
          <a:off x="1015069" y="1258349"/>
          <a:ext cx="9176133" cy="409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250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198892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003991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325944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outcomes/ KPI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DF63CC1-3621-EA3C-A96A-E14D4C19875E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63923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00" y="155726"/>
            <a:ext cx="10348482" cy="1586820"/>
          </a:xfrm>
        </p:spPr>
        <p:txBody>
          <a:bodyPr/>
          <a:lstStyle/>
          <a:p>
            <a:r>
              <a:rPr lang="en-AU" dirty="0"/>
              <a:t>Support programs</a:t>
            </a:r>
            <a:br>
              <a:rPr lang="en-AU" dirty="0"/>
            </a:br>
            <a:r>
              <a:rPr lang="en-AU" dirty="0"/>
              <a:t>Name: </a:t>
            </a:r>
            <a:r>
              <a:rPr lang="en-AU" dirty="0">
                <a:solidFill>
                  <a:schemeClr val="accent1"/>
                </a:solidFill>
              </a:rPr>
              <a:t>XYZ Business Support Program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To support the mental health and wellness of businesses in the region, the ABC Chamber of Commerce has entered a partnership with XYZ Wellbeing to deliver a business support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Small and medium businesses in the region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Provide business owners and employees with support programs that can directly support their mental issues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7D02E1-6171-C07F-41D0-013383FEE31E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6F84D3-72A5-0D4F-D0B0-2C0847139D42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59644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 Online</a:t>
            </a:r>
          </a:p>
          <a:p>
            <a:endParaRPr lang="en-AU" dirty="0"/>
          </a:p>
          <a:p>
            <a:r>
              <a:rPr lang="en-AU" dirty="0"/>
              <a:t>Staff: 1 -2 from Chambers for referral and promotions</a:t>
            </a:r>
          </a:p>
          <a:p>
            <a:endParaRPr lang="en-AU" dirty="0"/>
          </a:p>
          <a:p>
            <a:r>
              <a:rPr lang="en-AU" dirty="0"/>
              <a:t>Other: Formal agreement with XYZ to deliver the program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38ABDA7-AEDD-28F7-766B-3E5A03178427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Formal communications plan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EDMs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Local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Posters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Promotions across social media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Available for businesses for 6 months.</a:t>
            </a:r>
          </a:p>
          <a:p>
            <a:br>
              <a:rPr lang="en-AU" dirty="0"/>
            </a:br>
            <a:r>
              <a:rPr lang="en-AU" dirty="0"/>
              <a:t>Capacity limit at 20 businesses. Available for up to 5 employees per business.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3855B4-9336-3F02-D1D7-DEBE9A10B74E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72CFC0-483E-433F-9666-836E17C3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16983"/>
            <a:ext cx="9779183" cy="1325563"/>
          </a:xfrm>
        </p:spPr>
        <p:txBody>
          <a:bodyPr/>
          <a:lstStyle/>
          <a:p>
            <a:r>
              <a:rPr lang="en-AU" dirty="0"/>
              <a:t>Support programs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494F80-E8F0-1E52-241A-ED4B253AB7E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65380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181324"/>
              </p:ext>
            </p:extLst>
          </p:nvPr>
        </p:nvGraphicFramePr>
        <p:xfrm>
          <a:off x="780175" y="1046208"/>
          <a:ext cx="10016455" cy="451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108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370664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provider/ Keynote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XYZ wellbeing to deliver the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Mental coaching and support for SMEs, up to 5 employees per business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Acute support for businesses in 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Funded partly by DEBST, with in-kind support from Chamber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Promote, referral and outcomes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Program to be continued on a 6-month basis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To be signed 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B66B614B-83AE-2057-F474-B65ACC6F83B5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521CB200-691A-EA46-D5D3-FA2DC87CD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1557170"/>
            <a:ext cx="457200" cy="4572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8BAB7FF3-EA2C-C649-F6BD-D0AD926FC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139346"/>
            <a:ext cx="457200" cy="457200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9B3B20B1-D724-4A5B-D4FF-8FF24AC39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752803"/>
            <a:ext cx="457200" cy="4572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93C5583C-547F-9024-C876-F3F98868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3302552"/>
            <a:ext cx="457200" cy="4572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2AEA6913-0782-5121-9894-B0FA0C32E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4495270"/>
            <a:ext cx="457200" cy="457200"/>
          </a:xfrm>
          <a:prstGeom prst="rect">
            <a:avLst/>
          </a:prstGeom>
        </p:spPr>
      </p:pic>
      <p:pic>
        <p:nvPicPr>
          <p:cNvPr id="9" name="Graphic 8" descr="Close with solid fill">
            <a:extLst>
              <a:ext uri="{FF2B5EF4-FFF2-40B4-BE49-F238E27FC236}">
                <a16:creationId xmlns:a16="http://schemas.microsoft.com/office/drawing/2014/main" id="{90F10CFB-B1D6-597B-31E9-E2E0D1F3B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9803" y="5072230"/>
            <a:ext cx="457200" cy="457200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EEE93CB8-431E-A03C-6A97-8D2FD9763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3879512"/>
            <a:ext cx="457200" cy="4572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BA70D60-B495-EC49-92FE-0FE6A7D4CBC3}"/>
              </a:ext>
            </a:extLst>
          </p:cNvPr>
          <p:cNvSpPr txBox="1">
            <a:spLocks/>
          </p:cNvSpPr>
          <p:nvPr/>
        </p:nvSpPr>
        <p:spPr>
          <a:xfrm>
            <a:off x="1051468" y="487641"/>
            <a:ext cx="9176134" cy="592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Support program - Checklist</a:t>
            </a:r>
            <a:endParaRPr lang="en-AU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9FD101-7649-9024-B16C-4705F5294EF2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57877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Q BWP colours">
      <a:dk1>
        <a:srgbClr val="000000"/>
      </a:dk1>
      <a:lt1>
        <a:srgbClr val="FFFFFF"/>
      </a:lt1>
      <a:dk2>
        <a:srgbClr val="3C5C8F"/>
      </a:dk2>
      <a:lt2>
        <a:srgbClr val="E7E6E6"/>
      </a:lt2>
      <a:accent1>
        <a:srgbClr val="83B4E3"/>
      </a:accent1>
      <a:accent2>
        <a:srgbClr val="D0E5F5"/>
      </a:accent2>
      <a:accent3>
        <a:srgbClr val="3C5C8F"/>
      </a:accent3>
      <a:accent4>
        <a:srgbClr val="D0E5F5"/>
      </a:accent4>
      <a:accent5>
        <a:srgbClr val="FFAA85"/>
      </a:accent5>
      <a:accent6>
        <a:srgbClr val="FF8954"/>
      </a:accent6>
      <a:hlink>
        <a:srgbClr val="3C5C8F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f6db02-8539-4bff-8fd8-e90f3b802b52" xsi:nil="true"/>
    <MediaServiceKeyPoints xmlns="ab93b18c-ca94-47be-b6b9-4d8172c3f5da" xsi:nil="true"/>
    <lcf76f155ced4ddcb4097134ff3c332f xmlns="ab93b18c-ca94-47be-b6b9-4d8172c3f5da">
      <Terms xmlns="http://schemas.microsoft.com/office/infopath/2007/PartnerControls"/>
    </lcf76f155ced4ddcb4097134ff3c332f>
    <SharedWithUsers xmlns="d3f6db02-8539-4bff-8fd8-e90f3b802b52">
      <UserInfo>
        <DisplayName>Taryn Casey</DisplayName>
        <AccountId>459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ab93b18c-ca94-47be-b6b9-4d8172c3f5da"/>
    <ds:schemaRef ds:uri="http://schemas.openxmlformats.org/package/2006/metadata/core-properties"/>
    <ds:schemaRef ds:uri="d3f6db02-8539-4bff-8fd8-e90f3b802b5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EC2C7E-3BD2-4BC9-B6A8-BEDE84FA22CF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356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Tenorite</vt:lpstr>
      <vt:lpstr>Office Theme</vt:lpstr>
      <vt:lpstr>Chamber of Commerce &amp; Industry Queensland Wellness Program </vt:lpstr>
      <vt:lpstr>Plan – Support programs</vt:lpstr>
      <vt:lpstr>Support programs Name:</vt:lpstr>
      <vt:lpstr>PowerPoint Presentation</vt:lpstr>
      <vt:lpstr>Support program - Checklist</vt:lpstr>
      <vt:lpstr>Support programs Name: XYZ Business Support Program</vt:lpstr>
      <vt:lpstr>Support programs Name: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CCIQ Wellness Program</dc:title>
  <dc:creator>Hai Pham</dc:creator>
  <cp:lastModifiedBy>Taryn Casey</cp:lastModifiedBy>
  <cp:revision>3</cp:revision>
  <dcterms:created xsi:type="dcterms:W3CDTF">2022-11-28T04:02:20Z</dcterms:created>
  <dcterms:modified xsi:type="dcterms:W3CDTF">2022-11-29T22:24:12Z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  <property fmtid="{D5CDD505-2E9C-101B-9397-08002B2CF9AE}" pid="3" name="MediaServiceImageTags">
    <vt:lpwstr/>
  </property>
</Properties>
</file>